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2" d="100"/>
          <a:sy n="82" d="100"/>
        </p:scale>
        <p:origin x="7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5/7/2017</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dirty="0"/>
              <a:t>
              </a:t>
            </a:r>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dirty="0"/>
              <a:t>5/7/2017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dirty="0"/>
              <a:t>5/7/2017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dirty="0"/>
              <a:t>5/7/2017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dirty="0"/>
              <a:t>5/7/2017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5/7/2017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5/7/2017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5/7/2017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5/7/2017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5/7/2017</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dirty="0"/>
              <a:t>5/7/2017</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5/7/2017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5/7/2017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5/7/2017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5/7/2017</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dirty="0"/>
              <a:t>5/7/2017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dirty="0"/>
              <a:t>5/7/2017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5/7/2017</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dirty="0"/>
              <a:t>
              </a:t>
            </a:r>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9.xml"/><Relationship Id="rId1" Type="http://schemas.openxmlformats.org/officeDocument/2006/relationships/video" Target="https://www.youtube.com/embed/u7vPrcQesls"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car backup senso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09763" y="1162625"/>
            <a:ext cx="6470907" cy="4529634"/>
          </a:xfrm>
          <a:prstGeom prst="roundRect">
            <a:avLst>
              <a:gd name="adj" fmla="val 1329"/>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160773" y="1113062"/>
            <a:ext cx="3382297" cy="3281957"/>
          </a:xfrm>
        </p:spPr>
        <p:txBody>
          <a:bodyPr>
            <a:normAutofit/>
          </a:bodyPr>
          <a:lstStyle/>
          <a:p>
            <a:r>
              <a:rPr lang="en-US"/>
              <a:t>Car Backup Sensor:</a:t>
            </a:r>
          </a:p>
        </p:txBody>
      </p:sp>
      <p:sp>
        <p:nvSpPr>
          <p:cNvPr id="3" name="Subtitle 2"/>
          <p:cNvSpPr>
            <a:spLocks noGrp="1"/>
          </p:cNvSpPr>
          <p:nvPr>
            <p:ph type="subTitle" idx="1"/>
          </p:nvPr>
        </p:nvSpPr>
        <p:spPr>
          <a:xfrm>
            <a:off x="8160773" y="4591665"/>
            <a:ext cx="3382298" cy="1150156"/>
          </a:xfrm>
        </p:spPr>
        <p:txBody>
          <a:bodyPr>
            <a:normAutofit/>
          </a:bodyPr>
          <a:lstStyle/>
          <a:p>
            <a:r>
              <a:rPr lang="en-US"/>
              <a:t>By: Curran, Corey, and RoB</a:t>
            </a:r>
            <a:endParaRPr lang="en-US" dirty="0"/>
          </a:p>
        </p:txBody>
      </p:sp>
    </p:spTree>
    <p:extLst>
      <p:ext uri="{BB962C8B-B14F-4D97-AF65-F5344CB8AC3E}">
        <p14:creationId xmlns:p14="http://schemas.microsoft.com/office/powerpoint/2010/main" val="1094966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chose this project?</a:t>
            </a:r>
          </a:p>
        </p:txBody>
      </p:sp>
      <p:sp>
        <p:nvSpPr>
          <p:cNvPr id="3" name="Content Placeholder 2"/>
          <p:cNvSpPr>
            <a:spLocks noGrp="1"/>
          </p:cNvSpPr>
          <p:nvPr>
            <p:ph idx="1"/>
          </p:nvPr>
        </p:nvSpPr>
        <p:spPr/>
        <p:txBody>
          <a:bodyPr/>
          <a:lstStyle/>
          <a:p>
            <a:r>
              <a:rPr lang="en-US" sz="2400" dirty="0"/>
              <a:t>Professor Rodriguez demonstration during the first week of class intrigued us </a:t>
            </a:r>
          </a:p>
          <a:p>
            <a:endParaRPr lang="en-US" sz="2400" dirty="0"/>
          </a:p>
          <a:p>
            <a:r>
              <a:rPr lang="en-US" sz="2200" dirty="0">
                <a:solidFill>
                  <a:schemeClr val="tx1"/>
                </a:solidFill>
                <a:latin typeface="+mj-lt"/>
              </a:rPr>
              <a:t>Also, We chose to do this project because we found it to be very interesting, especially since it applies to something that many people use every day</a:t>
            </a:r>
          </a:p>
          <a:p>
            <a:endParaRPr lang="en-US" sz="2400" dirty="0"/>
          </a:p>
          <a:p>
            <a:endParaRPr lang="en-US" sz="2400" dirty="0"/>
          </a:p>
          <a:p>
            <a:endParaRPr lang="en-US" sz="2400" dirty="0"/>
          </a:p>
          <a:p>
            <a:endParaRPr lang="en-US" dirty="0"/>
          </a:p>
          <a:p>
            <a:endParaRPr lang="en-US" dirty="0"/>
          </a:p>
        </p:txBody>
      </p:sp>
    </p:spTree>
    <p:extLst>
      <p:ext uri="{BB962C8B-B14F-4D97-AF65-F5344CB8AC3E}">
        <p14:creationId xmlns:p14="http://schemas.microsoft.com/office/powerpoint/2010/main" val="1799990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92500" lnSpcReduction="10000"/>
          </a:bodyPr>
          <a:lstStyle/>
          <a:p>
            <a:r>
              <a:rPr lang="en-US" dirty="0"/>
              <a:t>The result that we hope to achieve, is a sensor which will display, on an LED screen, the distance that it is from an object. We will add warning signs on the screen as well. Also, we plan to add a buzzer and LED's which will buzz and flash at a frequency that is proportional to the distance that the sensor is from the object it is approaching. This will make the buzzer and LED's go off faster, the closer that the sensor is to something. The finished product will be the equivalent of a real car's backup sensor, minus the camera of course. The result that we hope to achieve, is a sensor which will display, on an LED screen, the distance that it is from an object. We will add warning signs on the screen as well. Also, we plan to add a buzzer and LED's which will buzz and flash at a frequency that is proportional to the distance that the sensor is from the object it is approaching. This will make the buzzer and LED's go off faster, the closer that the sensor is to something. The finished product will be the equivalent of a real car's backup sensor, minus the camera of course.</a:t>
            </a:r>
          </a:p>
        </p:txBody>
      </p:sp>
    </p:spTree>
    <p:extLst>
      <p:ext uri="{BB962C8B-B14F-4D97-AF65-F5344CB8AC3E}">
        <p14:creationId xmlns:p14="http://schemas.microsoft.com/office/powerpoint/2010/main" val="814068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Process:</a:t>
            </a:r>
          </a:p>
        </p:txBody>
      </p:sp>
      <p:sp>
        <p:nvSpPr>
          <p:cNvPr id="4" name="AutoShape 2" descr="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Content Placeholder 9"/>
          <p:cNvPicPr>
            <a:picLocks noGrp="1" noChangeAspect="1"/>
          </p:cNvPicPr>
          <p:nvPr>
            <p:ph idx="1"/>
          </p:nvPr>
        </p:nvPicPr>
        <p:blipFill>
          <a:blip r:embed="rId2"/>
          <a:stretch>
            <a:fillRect/>
          </a:stretch>
        </p:blipFill>
        <p:spPr bwMode="auto">
          <a:xfrm>
            <a:off x="1154954" y="2531269"/>
            <a:ext cx="4331446" cy="40491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6385765" y="2531269"/>
            <a:ext cx="4358435" cy="4049182"/>
          </a:xfrm>
          <a:prstGeom prst="rect">
            <a:avLst/>
          </a:prstGeom>
        </p:spPr>
      </p:pic>
    </p:spTree>
    <p:extLst>
      <p:ext uri="{BB962C8B-B14F-4D97-AF65-F5344CB8AC3E}">
        <p14:creationId xmlns:p14="http://schemas.microsoft.com/office/powerpoint/2010/main" val="3251451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p:spPr>
        <p:txBody>
          <a:bodyPr/>
          <a:lstStyle/>
          <a:p>
            <a:r>
              <a:rPr lang="en-US"/>
              <a:t>Design Process Continued:</a:t>
            </a:r>
            <a:endParaRPr lang="en-US" dirty="0"/>
          </a:p>
        </p:txBody>
      </p:sp>
      <p:pic>
        <p:nvPicPr>
          <p:cNvPr id="5" name="Content Placeholder 4"/>
          <p:cNvPicPr>
            <a:picLocks noGrp="1" noChangeAspect="1"/>
          </p:cNvPicPr>
          <p:nvPr>
            <p:ph idx="1"/>
          </p:nvPr>
        </p:nvPicPr>
        <p:blipFill>
          <a:blip r:embed="rId2"/>
          <a:stretch>
            <a:fillRect/>
          </a:stretch>
        </p:blipFill>
        <p:spPr>
          <a:xfrm>
            <a:off x="1230312" y="2571750"/>
            <a:ext cx="4722813" cy="4018226"/>
          </a:xfrm>
        </p:spPr>
      </p:pic>
      <p:pic>
        <p:nvPicPr>
          <p:cNvPr id="7" name="Picture 6"/>
          <p:cNvPicPr>
            <a:picLocks noChangeAspect="1"/>
          </p:cNvPicPr>
          <p:nvPr/>
        </p:nvPicPr>
        <p:blipFill>
          <a:blip r:embed="rId3"/>
          <a:stretch>
            <a:fillRect/>
          </a:stretch>
        </p:blipFill>
        <p:spPr>
          <a:xfrm>
            <a:off x="6688136" y="2571750"/>
            <a:ext cx="4722813" cy="4018226"/>
          </a:xfrm>
          <a:prstGeom prst="rect">
            <a:avLst/>
          </a:prstGeom>
        </p:spPr>
      </p:pic>
    </p:spTree>
    <p:extLst>
      <p:ext uri="{BB962C8B-B14F-4D97-AF65-F5344CB8AC3E}">
        <p14:creationId xmlns:p14="http://schemas.microsoft.com/office/powerpoint/2010/main" val="4256218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12192000" cy="6856413"/>
            <a:chOff x="0" y="1587"/>
            <a:chExt cx="12192000" cy="6856413"/>
          </a:xfrm>
        </p:grpSpPr>
        <p:sp>
          <p:nvSpPr>
            <p:cNvPr id="15" name="Oval 14"/>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5" name="Picture 4"/>
          <p:cNvPicPr>
            <a:picLocks noChangeAspect="1"/>
          </p:cNvPicPr>
          <p:nvPr/>
        </p:nvPicPr>
        <p:blipFill>
          <a:blip r:embed="rId3"/>
          <a:stretch>
            <a:fillRect/>
          </a:stretch>
        </p:blipFill>
        <p:spPr>
          <a:xfrm>
            <a:off x="5194607" y="822162"/>
            <a:ext cx="3113903" cy="5213675"/>
          </a:xfrm>
          <a:prstGeom prst="rect">
            <a:avLst/>
          </a:prstGeom>
        </p:spPr>
      </p:pic>
      <p:pic>
        <p:nvPicPr>
          <p:cNvPr id="7" name="Picture 6"/>
          <p:cNvPicPr>
            <a:picLocks noChangeAspect="1"/>
          </p:cNvPicPr>
          <p:nvPr/>
        </p:nvPicPr>
        <p:blipFill>
          <a:blip r:embed="rId4"/>
          <a:stretch>
            <a:fillRect/>
          </a:stretch>
        </p:blipFill>
        <p:spPr>
          <a:xfrm>
            <a:off x="8472236" y="1128957"/>
            <a:ext cx="3113904" cy="4600084"/>
          </a:xfrm>
          <a:prstGeom prst="rect">
            <a:avLst/>
          </a:prstGeom>
        </p:spPr>
      </p:pic>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973668"/>
            <a:ext cx="2942210" cy="1020232"/>
          </a:xfrm>
        </p:spPr>
        <p:txBody>
          <a:bodyPr>
            <a:normAutofit/>
          </a:bodyPr>
          <a:lstStyle/>
          <a:p>
            <a:pPr>
              <a:lnSpc>
                <a:spcPct val="90000"/>
              </a:lnSpc>
            </a:pPr>
            <a:r>
              <a:rPr lang="en-US" sz="2800"/>
              <a:t>Demonstration:</a:t>
            </a:r>
          </a:p>
        </p:txBody>
      </p:sp>
      <p:pic>
        <p:nvPicPr>
          <p:cNvPr id="3074" name="Picture 2" descr="Image result for car backup sens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74" y="2490242"/>
            <a:ext cx="3612787" cy="243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60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58000"/>
            <a:chOff x="-1588" y="0"/>
            <a:chExt cx="12193588" cy="6858000"/>
          </a:xfrm>
        </p:grpSpPr>
        <p:sp>
          <p:nvSpPr>
            <p:cNvPr id="72" name="Rectangle 7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Rectangle 73"/>
            <p:cNvSpPr/>
            <p:nvPr>
              <p:extLst>
                <p:ext uri="{386F3935-93C4-4BCD-93E2-E3B085C9AB24}">
                  <p16:designElem xmlns:p16="http://schemas.microsoft.com/office/powerpoint/2015/main" val="1"/>
                </p:ext>
              </p:extLst>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5"/>
            <p:cNvSpPr/>
            <p:nvPr>
              <p:extLst>
                <p:ext uri="{386F3935-93C4-4BCD-93E2-E3B085C9AB24}">
                  <p16:designElem xmlns:p16="http://schemas.microsoft.com/office/powerpoint/2015/main" val="1"/>
                </p:ext>
              </p:extLst>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6" name="Freeform 5"/>
            <p:cNvSpPr/>
            <p:nvPr>
              <p:extLst>
                <p:ext uri="{386F3935-93C4-4BCD-93E2-E3B085C9AB24}">
                  <p16:designElem xmlns:p16="http://schemas.microsoft.com/office/powerpoint/2015/main" val="1"/>
                </p:ext>
              </p:extLst>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7" name="Freeform 5"/>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5122" name="Picture 2" descr="Image result for airplane proximity senso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172200" y="1248969"/>
            <a:ext cx="5371343" cy="437764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9098" y="629265"/>
            <a:ext cx="4886461" cy="1622322"/>
          </a:xfrm>
        </p:spPr>
        <p:txBody>
          <a:bodyPr>
            <a:normAutofit/>
          </a:bodyPr>
          <a:lstStyle/>
          <a:p>
            <a:r>
              <a:rPr lang="en-US" dirty="0"/>
              <a:t>Real World Applications:</a:t>
            </a:r>
          </a:p>
        </p:txBody>
      </p:sp>
      <p:sp>
        <p:nvSpPr>
          <p:cNvPr id="3" name="Content Placeholder 2"/>
          <p:cNvSpPr>
            <a:spLocks noGrp="1"/>
          </p:cNvSpPr>
          <p:nvPr>
            <p:ph idx="1"/>
          </p:nvPr>
        </p:nvSpPr>
        <p:spPr>
          <a:xfrm>
            <a:off x="639098" y="2273158"/>
            <a:ext cx="4886461" cy="3811742"/>
          </a:xfrm>
        </p:spPr>
        <p:txBody>
          <a:bodyPr anchor="ctr">
            <a:normAutofit/>
          </a:bodyPr>
          <a:lstStyle/>
          <a:p>
            <a:r>
              <a:rPr lang="en-US" dirty="0">
                <a:solidFill>
                  <a:schemeClr val="bg1"/>
                </a:solidFill>
              </a:rPr>
              <a:t>All new cars carry the technology of a backup sensor</a:t>
            </a:r>
          </a:p>
          <a:p>
            <a:endParaRPr lang="en-US" dirty="0">
              <a:solidFill>
                <a:schemeClr val="bg1"/>
              </a:solidFill>
            </a:endParaRPr>
          </a:p>
          <a:p>
            <a:r>
              <a:rPr lang="en-US" dirty="0">
                <a:solidFill>
                  <a:schemeClr val="bg1"/>
                </a:solidFill>
              </a:rPr>
              <a:t>Planes and helicopters use a similar technology that will tell how far from the ground they are or other objects in the air.</a:t>
            </a:r>
          </a:p>
          <a:p>
            <a:r>
              <a:rPr lang="en-US" dirty="0">
                <a:solidFill>
                  <a:schemeClr val="bg1"/>
                </a:solidFill>
              </a:rPr>
              <a:t>Some sensors can even detect the dimensions of a object at a certain distance</a:t>
            </a:r>
          </a:p>
          <a:p>
            <a:endParaRPr lang="en-US" dirty="0">
              <a:solidFill>
                <a:schemeClr val="bg1"/>
              </a:solidFill>
            </a:endParaRPr>
          </a:p>
        </p:txBody>
      </p:sp>
    </p:spTree>
    <p:extLst>
      <p:ext uri="{BB962C8B-B14F-4D97-AF65-F5344CB8AC3E}">
        <p14:creationId xmlns:p14="http://schemas.microsoft.com/office/powerpoint/2010/main" val="236300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Backup Sensor:</a:t>
            </a:r>
          </a:p>
        </p:txBody>
      </p:sp>
      <p:pic>
        <p:nvPicPr>
          <p:cNvPr id="5" name="u7vPrcQesls">
            <a:hlinkClick r:id="" action="ppaction://media"/>
          </p:cNvPr>
          <p:cNvPicPr>
            <a:picLocks noRot="1" noChangeAspect="1"/>
          </p:cNvPicPr>
          <p:nvPr>
            <a:videoFile r:link="rId1"/>
          </p:nvPr>
        </p:nvPicPr>
        <p:blipFill>
          <a:blip r:embed="rId3"/>
          <a:stretch>
            <a:fillRect/>
          </a:stretch>
        </p:blipFill>
        <p:spPr>
          <a:xfrm>
            <a:off x="6686939" y="1796143"/>
            <a:ext cx="4771053" cy="3578290"/>
          </a:xfrm>
          <a:prstGeom prst="rect">
            <a:avLst/>
          </a:prstGeom>
        </p:spPr>
      </p:pic>
      <p:pic>
        <p:nvPicPr>
          <p:cNvPr id="4098" name="Picture 2" descr="Image result for car backup sen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223" y="3715140"/>
            <a:ext cx="2281626" cy="228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5593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146" name="Picture 2" descr="Image result for car backup sensor"/>
          <p:cNvPicPr>
            <a:picLocks noChangeAspect="1" noChangeArrowheads="1"/>
          </p:cNvPicPr>
          <p:nvPr/>
        </p:nvPicPr>
        <p:blipFill rotWithShape="1">
          <a:blip r:embed="rId2">
            <a:duotone>
              <a:prstClr val="black"/>
              <a:schemeClr val="accent5">
                <a:tint val="45000"/>
                <a:satMod val="400000"/>
              </a:schemeClr>
            </a:duotone>
            <a:alphaModFix amt="25000"/>
            <a:extLst>
              <a:ext uri="{28A0092B-C50C-407E-A947-70E740481C1C}">
                <a14:useLocalDpi xmlns:a14="http://schemas.microsoft.com/office/drawing/2010/main" val="0"/>
              </a:ext>
            </a:extLst>
          </a:blip>
          <a:srcRect t="27072" r="-1" b="679"/>
          <a:stretch/>
        </p:blipFill>
        <p:spPr bwMode="auto">
          <a:xfrm>
            <a:off x="474133" y="483690"/>
            <a:ext cx="11243734" cy="590973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4954" y="2099733"/>
            <a:ext cx="8827245" cy="2677648"/>
          </a:xfrm>
        </p:spPr>
        <p:txBody>
          <a:bodyPr>
            <a:normAutofit/>
          </a:bodyPr>
          <a:lstStyle/>
          <a:p>
            <a:r>
              <a:rPr lang="en-US" dirty="0"/>
              <a:t>The End </a:t>
            </a:r>
          </a:p>
        </p:txBody>
      </p:sp>
      <p:sp>
        <p:nvSpPr>
          <p:cNvPr id="3" name="Subtitle 2"/>
          <p:cNvSpPr>
            <a:spLocks noGrp="1"/>
          </p:cNvSpPr>
          <p:nvPr>
            <p:ph type="subTitle" idx="1"/>
          </p:nvPr>
        </p:nvSpPr>
        <p:spPr>
          <a:xfrm>
            <a:off x="1154954" y="4777380"/>
            <a:ext cx="8827245" cy="861420"/>
          </a:xfrm>
        </p:spPr>
        <p:txBody>
          <a:bodyPr>
            <a:normAutofit/>
          </a:bodyPr>
          <a:lstStyle/>
          <a:p>
            <a:r>
              <a:rPr lang="en-US" dirty="0"/>
              <a:t>Thank You for watching!</a:t>
            </a:r>
          </a:p>
        </p:txBody>
      </p:sp>
    </p:spTree>
    <p:extLst>
      <p:ext uri="{BB962C8B-B14F-4D97-AF65-F5344CB8AC3E}">
        <p14:creationId xmlns:p14="http://schemas.microsoft.com/office/powerpoint/2010/main" val="1668397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Ion Boardroom</Template>
  <TotalTime>785</TotalTime>
  <Words>362</Words>
  <Application>Microsoft Office PowerPoint</Application>
  <PresentationFormat>Widescreen</PresentationFormat>
  <Paragraphs>22</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Ion Boardroom</vt:lpstr>
      <vt:lpstr>Car Backup Sensor:</vt:lpstr>
      <vt:lpstr>Why we chose this project?</vt:lpstr>
      <vt:lpstr>Abstract:</vt:lpstr>
      <vt:lpstr>Design Process:</vt:lpstr>
      <vt:lpstr>Design Process Continued:</vt:lpstr>
      <vt:lpstr>Demonstration:</vt:lpstr>
      <vt:lpstr>Real World Applications:</vt:lpstr>
      <vt:lpstr>Real Backup Sensor:</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Curran McKenzie</dc:creator>
  <cp:lastModifiedBy>Curran McKenzie</cp:lastModifiedBy>
  <cp:revision>8</cp:revision>
  <dcterms:created xsi:type="dcterms:W3CDTF">2017-04-26T04:54:42Z</dcterms:created>
  <dcterms:modified xsi:type="dcterms:W3CDTF">2017-05-07T18:44:57Z</dcterms:modified>
</cp:coreProperties>
</file>